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7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8" r:id="rId63"/>
    <p:sldId id="319" r:id="rId64"/>
    <p:sldId id="320" r:id="rId65"/>
    <p:sldId id="321" r:id="rId66"/>
  </p:sldIdLst>
  <p:sldSz cx="9144000" cy="5143500" type="screen16x9"/>
  <p:notesSz cx="6858000" cy="9144000"/>
  <p:embeddedFontLst>
    <p:embeddedFont>
      <p:font typeface="Wingdings 2" pitchFamily="2" charset="2"/>
      <p:regular r:id="rId6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92787-0673-4784-B1B4-DA8829A55E00}">
  <a:tblStyle styleId="{C7D92787-0673-4784-B1B4-DA8829A55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1" autoAdjust="0"/>
    <p:restoredTop sz="94609"/>
  </p:normalViewPr>
  <p:slideViewPr>
    <p:cSldViewPr snapToGrid="0">
      <p:cViewPr varScale="1">
        <p:scale>
          <a:sx n="148" d="100"/>
          <a:sy n="148" d="100"/>
        </p:scale>
        <p:origin x="88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  <a:prstGeom prst="rect">
            <a:avLst/>
          </a:prstGeo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AB3A824-1A51-4B26-AD58-A6D8E14F6C04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894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269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  <a:prstGeom prst="rect">
            <a:avLst/>
          </a:prstGeo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2" y="3332760"/>
            <a:ext cx="4418727" cy="534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39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402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D857E33E-8B18-4087-B112-809917729534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527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D3FFE419-2371-464F-8239-3959401C3561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594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7D162C4-EDD9-4389-A98B-B87ECEA2A816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579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  <a:prstGeom prst="rect">
            <a:avLst/>
          </a:prstGeo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E5059C3-6A89-4494-99FF-5A4D6FFD50EB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72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CA954B2F-12DE-47F5-8894-472B206D2E1E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92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581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1FAF3416-4057-4DAA-829D-4CA07428D088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76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21D9284-D300-4297-87F7-E791DCC15DB1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5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7D525BB-DA17-4BA0-B3C8-3AC3ABC827E6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08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074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631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4400" y="25717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715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09.02.2025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002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br/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Hosanna</a:t>
            </a:r>
            <a:br/>
            <a:r>
              <a:t>Shoulders</a:t>
            </a:r>
            <a:br/>
            <a:r>
              <a:t>King Of Kings</a:t>
            </a:r>
            <a:br/>
            <a:r>
              <a:t>Genesis 4:2-8</a:t>
            </a:r>
            <a:br/>
            <a:r>
              <a:t>Heb 11:4</a:t>
            </a:r>
            <a:br/>
            <a:r>
              <a:t>T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Heal my hеart and make it clean</a:t>
            </a:r>
          </a:p>
          <a:p>
            <a:pPr algn="ctr">
              <a:defRPr sz="2700" b="0"/>
            </a:pPr>
            <a:r>
              <a:t>Open up my еyes to the things unseen</a:t>
            </a:r>
          </a:p>
          <a:p>
            <a:pPr algn="ctr">
              <a:defRPr sz="2700" b="0"/>
            </a:pPr>
            <a:r>
              <a:t>Show me how to love like You have loved me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Break my heart for what breaks Yours</a:t>
            </a:r>
          </a:p>
          <a:p>
            <a:pPr algn="ctr">
              <a:defRPr sz="2700" b="0"/>
            </a:pPr>
            <a:r>
              <a:t>Everything I am for Your Kingdom's cause</a:t>
            </a:r>
          </a:p>
          <a:p>
            <a:pPr algn="ctr">
              <a:defRPr sz="2700" b="0"/>
            </a:pPr>
            <a:r>
              <a:t>As I walk from earth into eternity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Shoulders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Ben Glover, Joel Smallbone, Luke Smallbone, Tedd T. © Curb Dayspring Music (Admin. by CopyCare Pacific Pty. Ltd.) CCLI Licence No. 5485849 . CCLI Song number: 7028523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When confusion's my companion</a:t>
            </a:r>
          </a:p>
          <a:p>
            <a:pPr algn="ctr">
              <a:defRPr sz="2700" b="0"/>
            </a:pPr>
            <a:r>
              <a:t>And despair holds me for ransom</a:t>
            </a:r>
          </a:p>
          <a:p>
            <a:pPr algn="ctr">
              <a:defRPr sz="2700" b="0"/>
            </a:pPr>
            <a:r>
              <a:t>I will feel no fear</a:t>
            </a:r>
          </a:p>
          <a:p>
            <a:pPr algn="ctr">
              <a:defRPr sz="2700" b="0"/>
            </a:pPr>
            <a:r>
              <a:t>I know that You are near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When I'm caught deep in the valley</a:t>
            </a:r>
          </a:p>
          <a:p>
            <a:pPr algn="ctr">
              <a:defRPr sz="2700" b="0"/>
            </a:pPr>
            <a:r>
              <a:t>With chaos for my company</a:t>
            </a:r>
          </a:p>
          <a:p>
            <a:pPr algn="ctr">
              <a:defRPr sz="2700" b="0"/>
            </a:pPr>
            <a:r>
              <a:t>I'll find my comfort here</a:t>
            </a:r>
          </a:p>
          <a:p>
            <a:pPr algn="ctr">
              <a:defRPr sz="2700" b="0"/>
            </a:pPr>
            <a:r>
              <a:t>‘Cause I know that You are near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You're right here, pulling me through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You carry my weakness, my sickness,</a:t>
            </a:r>
          </a:p>
          <a:p>
            <a:pPr algn="ctr">
              <a:defRPr sz="2700" b="0"/>
            </a:pPr>
            <a:r>
              <a:t>My brokenness all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 are my rest, my rescue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don't have to see to believe that</a:t>
            </a:r>
          </a:p>
          <a:p>
            <a:pPr algn="ctr">
              <a:defRPr sz="2700" b="0"/>
            </a:pPr>
            <a:r>
              <a:t>You're lifting me up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You mend what once was shattered</a:t>
            </a:r>
          </a:p>
          <a:p>
            <a:pPr algn="ctr">
              <a:defRPr sz="2700" b="0"/>
            </a:pPr>
            <a:r>
              <a:t>And You turn my tears to laughter</a:t>
            </a:r>
          </a:p>
          <a:p>
            <a:pPr algn="ctr">
              <a:defRPr sz="2700" b="0"/>
            </a:pPr>
            <a:r>
              <a:t>Your forgiveness is my fortress</a:t>
            </a:r>
          </a:p>
          <a:p>
            <a:pPr algn="ctr">
              <a:defRPr sz="2700" b="0"/>
            </a:pPr>
            <a:r>
              <a:t>Oh Your mercy is relentless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You're right here, pulling me through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You carry my weakness, my sickness,</a:t>
            </a:r>
          </a:p>
          <a:p>
            <a:pPr algn="ctr">
              <a:defRPr sz="2700" b="0"/>
            </a:pPr>
            <a:r>
              <a:t>My brokenness all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 are my rest, my rescue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don't have to see to believe that</a:t>
            </a:r>
          </a:p>
          <a:p>
            <a:pPr algn="ctr">
              <a:defRPr sz="2700" b="0"/>
            </a:pPr>
            <a:r>
              <a:t>You're lifting me up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You're right here, pulling me through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You carry my weakness, my sickness,</a:t>
            </a:r>
          </a:p>
          <a:p>
            <a:pPr algn="ctr">
              <a:defRPr sz="2700" b="0"/>
            </a:pPr>
            <a:r>
              <a:t>My brokenness all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comes from You</a:t>
            </a:r>
          </a:p>
          <a:p>
            <a:pPr algn="ctr">
              <a:defRPr sz="2700" b="0"/>
            </a:pPr>
            <a:r>
              <a:t>You are my rest, my rescue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don't have to see to believe that</a:t>
            </a:r>
          </a:p>
          <a:p>
            <a:pPr algn="ctr">
              <a:defRPr sz="2700" b="0"/>
            </a:pPr>
            <a:r>
              <a:t>You're lifting me up on Your shoulders</a:t>
            </a:r>
          </a:p>
          <a:p>
            <a:pPr algn="ctr">
              <a:defRPr sz="2700" b="0"/>
            </a:pPr>
            <a:r>
              <a:t>Your shoulders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Hosanna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Brooke Ligertwood ©2006 Hillsong Music Publishing Australia CCLI Licence No. 5485849. CCLI Song number: 4785835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 to believe it)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help is from you</a:t>
            </a:r>
          </a:p>
          <a:p>
            <a:pPr algn="ctr">
              <a:defRPr sz="2700" b="0"/>
            </a:pPr>
            <a:r>
              <a:t>(Don't have to see it, cause I know,</a:t>
            </a:r>
          </a:p>
          <a:p>
            <a:pPr algn="ctr">
              <a:defRPr sz="2700" b="0"/>
            </a:pPr>
            <a:r>
              <a:t>cause I know it's true)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King Of Kings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Beau Lamshed, Jason Tarau © 2016 Citipointe Worship (Admin. by Crossroad Distributors Pty. Ltd.) CCLI Licence No. 5485849 . CCLI Song number: 7102191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In the darkness we were waiting</a:t>
            </a:r>
          </a:p>
          <a:p>
            <a:pPr algn="ctr">
              <a:defRPr sz="2700" b="0"/>
            </a:pPr>
            <a:r>
              <a:t>Without hope, without light</a:t>
            </a:r>
          </a:p>
          <a:p>
            <a:pPr algn="ctr">
              <a:defRPr sz="2700" b="0"/>
            </a:pPr>
            <a:r>
              <a:t>Till from heaven You came running</a:t>
            </a:r>
          </a:p>
          <a:p>
            <a:pPr algn="ctr">
              <a:defRPr sz="2700" b="0"/>
            </a:pPr>
            <a:r>
              <a:t>There was mercy in Your eyes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To fulfill the law and prophets</a:t>
            </a:r>
          </a:p>
          <a:p>
            <a:pPr algn="ctr">
              <a:defRPr sz="2700" b="0"/>
            </a:pPr>
            <a:r>
              <a:t>To a virgin came the word</a:t>
            </a:r>
          </a:p>
          <a:p>
            <a:pPr algn="ctr">
              <a:defRPr sz="2700" b="0"/>
            </a:pPr>
            <a:r>
              <a:t>From a throne of endless glory</a:t>
            </a:r>
          </a:p>
          <a:p>
            <a:pPr algn="ctr">
              <a:defRPr sz="2700" b="0"/>
            </a:pPr>
            <a:r>
              <a:t>To a cradle in the dirt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Praise the Father, praise the Son</a:t>
            </a:r>
          </a:p>
          <a:p>
            <a:pPr algn="ctr">
              <a:defRPr sz="2700" b="0"/>
            </a:pPr>
            <a:r>
              <a:t>Praise the Spirit, three in one</a:t>
            </a:r>
          </a:p>
          <a:p>
            <a:pPr algn="ctr">
              <a:defRPr sz="2700" b="0"/>
            </a:pPr>
            <a:r>
              <a:t>God of glory, Majesty</a:t>
            </a:r>
          </a:p>
          <a:p>
            <a:pPr algn="ctr">
              <a:defRPr sz="2700" b="0"/>
            </a:pPr>
            <a:r>
              <a:t>Praise forever to the King of Kings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To reveal the kingdom coming</a:t>
            </a:r>
          </a:p>
          <a:p>
            <a:pPr algn="ctr">
              <a:defRPr sz="2700" b="0"/>
            </a:pPr>
            <a:r>
              <a:t>And to reconcile the lost</a:t>
            </a:r>
          </a:p>
          <a:p>
            <a:pPr algn="ctr">
              <a:defRPr sz="2700" b="0"/>
            </a:pPr>
            <a:r>
              <a:t>To redeem the whole creation</a:t>
            </a:r>
          </a:p>
          <a:p>
            <a:pPr algn="ctr">
              <a:defRPr sz="2700" b="0"/>
            </a:pPr>
            <a:r>
              <a:t>You did not despise the cross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For even in your suffering</a:t>
            </a:r>
          </a:p>
          <a:p>
            <a:pPr algn="ctr">
              <a:defRPr sz="2700" b="0"/>
            </a:pPr>
            <a:r>
              <a:t>You saw to the other side</a:t>
            </a:r>
          </a:p>
          <a:p>
            <a:pPr algn="ctr">
              <a:defRPr sz="2700" b="0"/>
            </a:pPr>
            <a:r>
              <a:t>Knowing this was our salvation</a:t>
            </a:r>
          </a:p>
          <a:p>
            <a:pPr algn="ctr">
              <a:defRPr sz="2700" b="0"/>
            </a:pPr>
            <a:r>
              <a:t>Jesus for our sake you died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Praise the Father, praise the Son</a:t>
            </a:r>
          </a:p>
          <a:p>
            <a:pPr algn="ctr">
              <a:defRPr sz="2700" b="0"/>
            </a:pPr>
            <a:r>
              <a:t>Praise the Spirit, three in one</a:t>
            </a:r>
          </a:p>
          <a:p>
            <a:pPr algn="ctr">
              <a:defRPr sz="2700" b="0"/>
            </a:pPr>
            <a:r>
              <a:t>God of glory, Majesty</a:t>
            </a:r>
          </a:p>
          <a:p>
            <a:pPr algn="ctr">
              <a:defRPr sz="2700" b="0"/>
            </a:pPr>
            <a:r>
              <a:t>Praise forever to the King of Kings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see the King of glory</a:t>
            </a:r>
          </a:p>
          <a:p>
            <a:pPr algn="ctr">
              <a:defRPr sz="2700" b="0"/>
            </a:pPr>
            <a:r>
              <a:t>Coming on the clouds with fire</a:t>
            </a:r>
          </a:p>
          <a:p>
            <a:pPr algn="ctr">
              <a:defRPr sz="2700" b="0"/>
            </a:pPr>
            <a:r>
              <a:t>The whole earth shakes</a:t>
            </a:r>
          </a:p>
          <a:p>
            <a:pPr algn="ctr">
              <a:defRPr sz="2700" b="0"/>
            </a:pPr>
            <a:r>
              <a:t>The whole earth shakes yeah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the morning that You rose</a:t>
            </a:r>
          </a:p>
          <a:p>
            <a:pPr algn="ctr">
              <a:defRPr sz="2700" b="0"/>
            </a:pPr>
            <a:r>
              <a:t>All of heaven held its breath</a:t>
            </a:r>
          </a:p>
          <a:p>
            <a:pPr algn="ctr">
              <a:defRPr sz="2700" b="0"/>
            </a:pPr>
            <a:r>
              <a:t>Till that stone was moved for good</a:t>
            </a:r>
          </a:p>
          <a:p>
            <a:pPr algn="ctr">
              <a:defRPr sz="2700" b="0"/>
            </a:pPr>
            <a:r>
              <a:t>For the Lamb had conquered death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the dead rose from their tombs</a:t>
            </a:r>
          </a:p>
          <a:p>
            <a:pPr algn="ctr">
              <a:defRPr sz="2700" b="0"/>
            </a:pPr>
            <a:r>
              <a:t>And the angels stood in awe</a:t>
            </a:r>
          </a:p>
          <a:p>
            <a:pPr algn="ctr">
              <a:defRPr sz="2700" b="0"/>
            </a:pPr>
            <a:r>
              <a:t>For the souls of all who'd come</a:t>
            </a:r>
          </a:p>
          <a:p>
            <a:pPr algn="ctr">
              <a:defRPr sz="2700" b="0"/>
            </a:pPr>
            <a:r>
              <a:t>To the Father are restored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the Church of Christ was born</a:t>
            </a:r>
          </a:p>
          <a:p>
            <a:pPr algn="ctr">
              <a:defRPr sz="2700" b="0"/>
            </a:pPr>
            <a:r>
              <a:t>Then the Spirit lit the flame</a:t>
            </a:r>
          </a:p>
          <a:p>
            <a:pPr algn="ctr">
              <a:defRPr sz="2700" b="0"/>
            </a:pPr>
            <a:r>
              <a:t>Now this gospel truth of old</a:t>
            </a:r>
          </a:p>
          <a:p>
            <a:pPr algn="ctr">
              <a:defRPr sz="2700" b="0"/>
            </a:pPr>
            <a:r>
              <a:t>Shall not kneel, shall not faint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By His blood and in His name</a:t>
            </a:r>
          </a:p>
          <a:p>
            <a:pPr algn="ctr">
              <a:defRPr sz="2700" b="0"/>
            </a:pPr>
            <a:r>
              <a:t>In His freedom I am free</a:t>
            </a:r>
          </a:p>
          <a:p>
            <a:pPr algn="ctr">
              <a:defRPr sz="2700" b="0"/>
            </a:pPr>
            <a:r>
              <a:t>For the love of Jesus Christ</a:t>
            </a:r>
          </a:p>
          <a:p>
            <a:pPr algn="ctr">
              <a:defRPr sz="2700" b="0"/>
            </a:pPr>
            <a:r>
              <a:t>Who has resurrected me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Praise the Father, praise the Son</a:t>
            </a:r>
          </a:p>
          <a:p>
            <a:pPr algn="ctr">
              <a:defRPr sz="2700" b="0"/>
            </a:pPr>
            <a:r>
              <a:t>Praise the Spirit, three in one</a:t>
            </a:r>
          </a:p>
          <a:p>
            <a:pPr algn="ctr">
              <a:defRPr sz="2700" b="0"/>
            </a:pPr>
            <a:r>
              <a:t>God of glory, Majesty</a:t>
            </a:r>
          </a:p>
          <a:p>
            <a:pPr algn="ctr">
              <a:defRPr sz="2700" b="0"/>
            </a:pPr>
            <a:r>
              <a:t>Praise forever to the King of Kings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Praise forever to the King of Kings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Genesis 4:2-8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² Later she gave birth to his brother Abel.</a:t>
            </a:r>
          </a:p>
          <a:p>
            <a:pPr algn="ctr">
              <a:defRPr sz="2300" b="0"/>
            </a:pPr>
            <a:r>
              <a:t>Now Abel kept flocks, and Cain worked the soil. ³ In the course of time Cain brought some of the fruits of the soil as an offering to the Lord.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Genesis 4:2-8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⁴ And Abel also brought an offering—fat portions from some of the firstborn of his flock. The Lord looked with favor on Abel and his offering, ⁵ but on Cain and his offering he did not look with favor. So Cain was very angry, and his face was downcast. </a:t>
            </a:r>
          </a:p>
          <a:p>
            <a:pPr algn="ctr">
              <a:defRPr sz="2300" b="0"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Genesis 4:2-8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⁶ Then the Lord said to Cain, “Why are you angry? Why is your face downcast? ⁷ If you do what is right, will you not be accepted? But if you do not do what is right, sin is crouching at your door; it desires to have you, but you must rule over it.” </a:t>
            </a:r>
          </a:p>
          <a:p>
            <a:pPr algn="ctr">
              <a:defRPr sz="2300" b="0"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see His love and mercy</a:t>
            </a:r>
          </a:p>
          <a:p>
            <a:pPr algn="ctr">
              <a:defRPr sz="2700" b="0"/>
            </a:pPr>
            <a:r>
              <a:t>Washing over all our sin</a:t>
            </a:r>
          </a:p>
          <a:p>
            <a:pPr algn="ctr">
              <a:defRPr sz="2700" b="0"/>
            </a:pPr>
            <a:r>
              <a:t>The people sing</a:t>
            </a:r>
          </a:p>
          <a:p>
            <a:pPr algn="ctr">
              <a:defRPr sz="2700" b="0"/>
            </a:pPr>
            <a:r>
              <a:t>The people sing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Genesis 4:2-8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⁸ Now Cain said to his brother Abel, “Let’s go out to the field.” While they were in the field, Cain attacked his brother Abel and killed him.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Heb 11:4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⁴ By faith Abel brought God a better offering than Cain did. By faith he was commended as righteous, when God spoke well of his offerings. And by faith Abel still speaks, even though he is dead.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1657350"/>
            <a:ext cx="27432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endParaRPr/>
          </a:p>
          <a:p>
            <a:pPr>
              <a:defRPr sz="4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8950" y="17145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878035" y="17145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7175"/>
            <a:ext cx="685800" cy="685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28950" y="1157287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878035" y="1157287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243012"/>
            <a:ext cx="6858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28950" y="2143125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878035" y="2143125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228850"/>
            <a:ext cx="685800" cy="6858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28950" y="3128962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3878035" y="3128962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3214687"/>
            <a:ext cx="685800" cy="6858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028950" y="411480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3878035" y="411480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16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675" y="420052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Mingle time!</a:t>
            </a:r>
          </a:p>
        </p:txBody>
      </p:sp>
      <p:pic>
        <p:nvPicPr>
          <p:cNvPr id="3" name="Picture 2" descr="square_20230401_1859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r>
              <a:t>Hosanna hosanna</a:t>
            </a:r>
          </a:p>
          <a:p>
            <a:pPr algn="ctr">
              <a:defRPr sz="2700" b="0"/>
            </a:pPr>
            <a:r>
              <a:t>Hosanna in the highest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see a generation</a:t>
            </a:r>
          </a:p>
          <a:p>
            <a:pPr algn="ctr">
              <a:defRPr sz="2700" b="0"/>
            </a:pPr>
            <a:r>
              <a:t>Rising up to take their place</a:t>
            </a:r>
          </a:p>
          <a:p>
            <a:pPr algn="ctr">
              <a:defRPr sz="2700" b="0"/>
            </a:pPr>
            <a:r>
              <a:t>With selfless faith</a:t>
            </a:r>
          </a:p>
          <a:p>
            <a:pPr algn="ctr">
              <a:defRPr sz="2700" b="0"/>
            </a:pPr>
            <a:r>
              <a:t>With selfless faith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see a near revival</a:t>
            </a:r>
          </a:p>
          <a:p>
            <a:pPr algn="ctr">
              <a:defRPr sz="2700" b="0"/>
            </a:pPr>
            <a:r>
              <a:t>Stirring as we pray and seek</a:t>
            </a:r>
          </a:p>
          <a:p>
            <a:pPr algn="ctr">
              <a:defRPr sz="2700" b="0"/>
            </a:pPr>
            <a:r>
              <a:t>We're on our knees</a:t>
            </a:r>
          </a:p>
          <a:p>
            <a:pPr algn="ctr">
              <a:defRPr sz="2700" b="0"/>
            </a:pPr>
            <a:r>
              <a:t>We're on our knees</a:t>
            </a:r>
          </a:p>
          <a:p>
            <a:pPr algn="ctr">
              <a:defRPr sz="2700" b="0"/>
            </a:pP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{137E4239-529B-B546-B5DB-743A26600DAF}tf10001121_mac</Template>
  <TotalTime>2108</TotalTime>
  <Words>1418</Words>
  <Application>Microsoft Macintosh PowerPoint</Application>
  <PresentationFormat>On-screen Show (16:9)</PresentationFormat>
  <Paragraphs>241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8" baseType="lpstr">
      <vt:lpstr>Wingdings 2</vt:lpstr>
      <vt:lpstr>Arial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English service</dc:title>
  <dc:creator>Annabel Lam</dc:creator>
  <cp:lastModifiedBy>Johnny Wu</cp:lastModifiedBy>
  <cp:revision>47</cp:revision>
  <dcterms:modified xsi:type="dcterms:W3CDTF">2025-02-08T22:05:18Z</dcterms:modified>
</cp:coreProperties>
</file>